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77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8" r:id="rId12"/>
    <p:sldId id="27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0" r:id="rId23"/>
    <p:sldId id="281" r:id="rId24"/>
    <p:sldId id="282" r:id="rId25"/>
    <p:sldId id="279" r:id="rId26"/>
    <p:sldId id="275" r:id="rId27"/>
    <p:sldId id="276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36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A6A4-076E-42D5-BBFF-3242D7D69488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B8D1A-004E-4317-9AA2-CA16F19B26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60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B8D1A-004E-4317-9AA2-CA16F19B26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7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BC01C56-2C88-4425-A33B-98C49498179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CBA172D-1EE5-4074-B6D4-59D4D99C0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Д.И.Менделеев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8568952" cy="17526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   Открытия и вклад в </a:t>
            </a:r>
            <a:r>
              <a:rPr lang="ru-RU" sz="4000" dirty="0" smtClean="0">
                <a:solidFill>
                  <a:schemeClr val="tx1"/>
                </a:solidFill>
              </a:rPr>
              <a:t> НАУКУ.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mcy;&amp;iecy;&amp;ncy;&amp;dcy;&amp;iecy;&amp;lcy;&amp;iecy;&amp;ie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12968" cy="32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31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385792" cy="4572000"/>
          </a:xfrm>
        </p:spPr>
        <p:txBody>
          <a:bodyPr/>
          <a:lstStyle/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32627" y="404664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Работая над трудом "Основы химии"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1869-1871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открыл один из фундаментальных законов природы — периодический закон химических элементов.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вариант периодической таблицы он напечатал в виде отдельного листка под названием "Опыт системы элементов, основанный на их атомном весе и химическом сходстве" в феврале 1869 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[17 февраля (1 марта)]. Предсказал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1870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существование, вычислил атомные массы и описал свойства трех еще не открытых элементов — "экаалюминия" (открыт в 1875 г. и назван галлием), "экабора" (открыт в 1879 г. и назван скандием) и "экасилиция" (открыт в 1885 г. и назван германием).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Затем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предсказал существование еще восьми элементов, в том числе "двителлура" — полония (открыт в 1898 г. ), "экаиода" — астата (открыт в 1942-1943 гг. ), "двимарганца" — технеция (открыт в 1937 г. ), "экацезия" — Франция (открыт в 1939 г. ). Менделеев систематически занимался изучением растворов и изоморфных смесей.</a:t>
            </a:r>
          </a:p>
        </p:txBody>
      </p:sp>
    </p:spTree>
    <p:extLst>
      <p:ext uri="{BB962C8B-B14F-4D97-AF65-F5344CB8AC3E}">
        <p14:creationId xmlns:p14="http://schemas.microsoft.com/office/powerpoint/2010/main" xmlns="" val="828849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376238"/>
            <a:ext cx="8115300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6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48883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896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028343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Открытие Д. И. Менделеевым в 1869 г. Периодического закона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стало не только одним из крупнейших событий в истории химии XIX столетия, но и в известном смысле одним из самых выдающихся достижений человеческой мысли минувшего тысячелетия. И вместе с тем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Периодический закон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Периодическая система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химических элементов все еще остаются для нас загадкой. До сих пор не удается понять глубокие физические причины периодичности, в частности, причины периодической повторяемости сходных электронных конфигураций атомов, хотя ясно, что феномен этот связан с непространственной динамической симметрией атомных систем </a:t>
            </a:r>
          </a:p>
        </p:txBody>
      </p:sp>
    </p:spTree>
    <p:extLst>
      <p:ext uri="{BB962C8B-B14F-4D97-AF65-F5344CB8AC3E}">
        <p14:creationId xmlns:p14="http://schemas.microsoft.com/office/powerpoint/2010/main" xmlns="" val="308105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43379"/>
            <a:ext cx="67687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Поиски этого закона заняли у Менделеева без малого девять лет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Говорят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что во сне к нему пришло озарение и что ночью ему привиделось, как, в каком порядке надо разложить те карточки, чтобы все легло по своим местам по закону природы. Может быть. Мозг человека всегда бодрствует. Но шел-то Менделеев к этому прозрению годами! Он продвигался осмысленно, заранее намечая и рассчитывая каждый свой очередной шаг. Может, и было то озарение, но его нельзя назвать случайным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 1871г. Менделеев подытожил исследования, связанные с установлением периодического закона, в труде "Периодическая законность для химических элементов".</a:t>
            </a:r>
          </a:p>
        </p:txBody>
      </p:sp>
    </p:spTree>
    <p:extLst>
      <p:ext uri="{BB962C8B-B14F-4D97-AF65-F5344CB8AC3E}">
        <p14:creationId xmlns:p14="http://schemas.microsoft.com/office/powerpoint/2010/main" xmlns="" val="289724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5"/>
            <a:ext cx="7110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1871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году Менделеев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написал классический труд "Основы химии".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Развил  идеи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периодичности, ввел понятие о месте элемента в периодической системе как совокупности его свойств в сопоставлении со свойствами других элементов. На этой основе исправил значения атомных масс многих элементов (бериллия, индия, урана и др.). Развил идеи о существовании соединений переменного состава.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1974 году, исследуя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газы, нашел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общее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уравнение состояния идеального газа, включающее как частность зависимость состояния газа от температуры, обнаруженную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1834 году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физиком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Клапейроном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56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4385" y="1268760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 1876г.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Менделеев был  избран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членом-корреспондентом Петербургской академии наук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 В  1877 году выдвинул  гипотезу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происхождения нефти из карбидов тяжелых металлов; предложил принцип дробной перегонки при переработке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нефтей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 1880 году выдвинул  идею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подземной газификации углей. Занимался вопросами химизации сельского хозяйства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847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14239"/>
            <a:ext cx="6948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1880 году Менделеев был выдвинут в академики, но был забаллотирован, что вызвало общественное негодование.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1890 году он покинул университет в знак протеста против притеснения студенчества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1890-1895 годах Менделеев был консультантом Научно-технической лаборатории Морского министерства. В 1892 году наладил производство изобретенного им бездымного пороха.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1893 году Менделеев организовал  и стал  первым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директор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ом Главной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палаты мер и весов.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1894 г. был избран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доктором права Оксфордского университета и почетным доктором наук Кембриджского университета.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49923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4540"/>
            <a:ext cx="2160239" cy="252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54540"/>
            <a:ext cx="47525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Менделеев возглавлял большую экспедицию по изучению промышленности Урала, участвовал в работе Всемирной выставки в Париже в 1900 году, разрабатывал программу экономического преобразования России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  1901 года  по 1902  год — разрабатывал  проект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ледокола для арктических экспедиций.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724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1900 г. Менделеев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пришел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к выводу о необходимости включения в периодическую систему элементов особой, нулевой группы благородных газов. Помимо выявившейся необходимости исправления атомных масс элементов, уточнения формул окислов и валентностей элементов в соединениях, периодический закон направил дальнейшие работы химиков и физиков на изучение строения атомов, установление причин периодичности и физического смысла закона.</a:t>
            </a:r>
          </a:p>
        </p:txBody>
      </p:sp>
    </p:spTree>
    <p:extLst>
      <p:ext uri="{BB962C8B-B14F-4D97-AF65-F5344CB8AC3E}">
        <p14:creationId xmlns:p14="http://schemas.microsoft.com/office/powerpoint/2010/main" xmlns="" val="69114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6311"/>
            <a:ext cx="8064896" cy="539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42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3"/>
            <a:ext cx="6534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 1890 года по 1892 год  Менделеев совместно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Чельцовым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принимал участие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разработке бездымного пороха.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Создал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физическую теорию весов, разработал конструкции коромысла, точнейшие методы взвешивания.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1905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Была издана  книга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"Заветные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мысли«,  а в  1906 г издан труд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"К познанию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России«.  В  этих  своих последних трудах Менделеев суммировал свои идеи, связанные с общественной , научной и  экономической деятельностью. Всего им  было составлено свыше 500 печатных трудов. Менделеев уже при жизни пользовался мировой славой.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578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39"/>
            <a:ext cx="7272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Помимо открытия периодического закона химических элементов и написания "Основ химии" (первого стройного изложения неорганической химии) ученый заложил основы теории растворов, предложил промышленный способ фракционного разделения нефти, изобрел вид бездымного пороха, пропагандировал использование минеральных удобрений, орошение засушливых земель.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его честь назван элемент № 101 — менделевий. АН СССР учредила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1962 году премию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Золотую медаль им. Д. И. Менделеева за лучшие работы по химии и химической технологии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2422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4664"/>
            <a:ext cx="885698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2968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84887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8401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783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5"/>
            <a:ext cx="7776864" cy="60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0743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831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" y="404813"/>
            <a:ext cx="80867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79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585788"/>
            <a:ext cx="804862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9083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98072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4800" dirty="0" smtClean="0">
                <a:latin typeface="Arial Black" pitchFamily="34" charset="0"/>
              </a:rPr>
              <a:t>Спасибо  за  внимание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9847" y="2352472"/>
            <a:ext cx="5002433" cy="43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877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95" y="193624"/>
            <a:ext cx="8039100" cy="626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7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889848" cy="45720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Дмитрий Иванович Менделеев родился 27 января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1834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года в Тобольске в семье Ивана Павловича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Менделеева, </a:t>
            </a:r>
            <a:r>
              <a:rPr lang="ru-RU" dirty="0">
                <a:latin typeface="Arial" pitchFamily="34" charset="0"/>
                <a:cs typeface="Arial" pitchFamily="34" charset="0"/>
              </a:rPr>
              <a:t>в то время занимавшего должность директора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Тобольской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гимназии(позже он потерял эту должность из-за сильной болезни).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mcy;&amp;iecy;&amp;ncy;&amp;dcy;&amp;iecy;&amp;lcy;&amp;iecy;&amp;iecy;&amp;vcy; &amp;ocy;&amp;tcy;&amp;iecy;&amp;t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049" y="2708920"/>
            <a:ext cx="22000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1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169768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Он был четырнадцатым и последним</a:t>
            </a:r>
            <a:r>
              <a:rPr lang="ru-RU" dirty="0" smtClean="0"/>
              <a:t>, самым </a:t>
            </a:r>
            <a:r>
              <a:rPr lang="ru-RU" dirty="0"/>
              <a:t>любимым ребенком в семье директора гимназии. Воспитывала его мать, поскольку отец будущего химика ослеп после рождения своего сына и умер.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8032"/>
            <a:ext cx="1984479" cy="311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182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83560"/>
            <a:ext cx="5241776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 1949 году , в возрасте 15 лет Дмитрий Менделеев окончил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гимназию. В 1850 г. он поступает в Главный педагогический институт, где когда-то учился его отец. Только здесь Менделеев почувствовал вкус к учебе и скоро стал одним из лучших</a:t>
            </a:r>
            <a:r>
              <a:rPr lang="ru-RU" dirty="0"/>
              <a:t>.</a:t>
            </a:r>
          </a:p>
        </p:txBody>
      </p:sp>
      <p:pic>
        <p:nvPicPr>
          <p:cNvPr id="4098" name="Picture 2" descr="&amp;Kcy;&amp;acy;&amp;rcy;&amp;tcy;&amp;icy;&amp;ncy;&amp;kcy;&amp;icy; &amp;pcy;&amp;ocy; &amp;zcy;&amp;acy;&amp;pcy;&amp;rcy;&amp;ocy;&amp;scy;&amp;ucy; &amp;mcy;&amp;iecy;&amp;ncy;&amp;dcy;&amp;iecy;&amp;lcy;&amp;iecy;&amp;iecy;&amp;vcy; &amp;bcy;&amp;icy;&amp;ocy;&amp;gcy;&amp;rcy;&amp;acy;&amp;fcy;&amp;i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205236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120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992888" cy="568863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Талантливого студента в 1855 г. назначили учителем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Ришельевской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гимназии в Одессе. Здесь он подготовил свою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научную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работу — "Удельные объемы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 В возрасте 21 года Менделеев блестяще выдержал выпускные экзамены, а его дипломная работа о явлении изоморфизма была признана кандидатской диссертацией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Ученый совет присудил ему титул "Старший учитель" и наградил золотой медалью. Менделеев стал читать курс органической химии в Петербургском университете.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&amp;Kcy;&amp;acy;&amp;rcy;&amp;tcy;&amp;icy;&amp;ncy;&amp;kcy;&amp;icy; &amp;pcy;&amp;ocy; &amp;zcy;&amp;acy;&amp;pcy;&amp;rcy;&amp;ocy;&amp;scy;&amp;ucy; &amp;mcy;&amp;iecy;&amp;ncy;&amp;dcy;&amp;iecy;&amp;lcy;&amp;iecy;&amp;iecy;&amp;vcy; &amp;ncy;&amp;acy;&amp;ucy;&amp;chcy;&amp;ncy;&amp;ycy;&amp;iecy; &amp;ocy;&amp;tcy;&amp;kcy;&amp;rcy;&amp;ycy;&amp;t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90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285860"/>
            <a:ext cx="5673824" cy="54292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8680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1857г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Менделеев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стал приват-доцентом при Петербургском Университете. В 1859-1861 годах находился в командировке в Гейдельберге "для усовершенствования в науках".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1859 году сконструировал 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пикнометр — прибор для определения плотности жидкости.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 1860 году открыл  температуру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абсолютного кипения жидкостей", или критическую.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Два года Менделеев провел на стажировке в различных университетах Франции и Германии.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34279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1287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1863г. вышел его учебник "Органическая химия" — первый русский учебник по этой дисциплине, который был удостоен Демидовской премии.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В 1865 году Менделеев защитил докторскую диссертацию, в которой заложил основы нового учения о растворах, и стал профессором Петербургского университета. Преподавал Менделеев и в других высших учебных заведениях. Принимал активное участие в общественной жизни, выступая в печати с требованиями о разрешении чтений публичных лекций, протестовал против циркуляров, ограничивающих права студентов, обсуждал новый университетский устав.</a:t>
            </a:r>
          </a:p>
        </p:txBody>
      </p:sp>
    </p:spTree>
    <p:extLst>
      <p:ext uri="{BB962C8B-B14F-4D97-AF65-F5344CB8AC3E}">
        <p14:creationId xmlns:p14="http://schemas.microsoft.com/office/powerpoint/2010/main" xmlns="" val="2063544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нделеев 2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менделеев 2</Template>
  <TotalTime>5</TotalTime>
  <Words>1155</Words>
  <Application>Microsoft Office PowerPoint</Application>
  <PresentationFormat>Экран (4:3)</PresentationFormat>
  <Paragraphs>46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менделеев 2</vt:lpstr>
      <vt:lpstr>Д.И.Менделеев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Д.И.Менделеев</dc:title>
  <dc:creator>Тамила</dc:creator>
  <cp:lastModifiedBy>Тамила</cp:lastModifiedBy>
  <cp:revision>1</cp:revision>
  <dcterms:created xsi:type="dcterms:W3CDTF">2020-11-10T10:00:23Z</dcterms:created>
  <dcterms:modified xsi:type="dcterms:W3CDTF">2020-11-10T10:05:38Z</dcterms:modified>
</cp:coreProperties>
</file>